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7"/>
  </p:notesMasterIdLst>
  <p:handoutMasterIdLst>
    <p:handoutMasterId r:id="rId38"/>
  </p:handoutMasterIdLst>
  <p:sldIdLst>
    <p:sldId id="256" r:id="rId2"/>
    <p:sldId id="461" r:id="rId3"/>
    <p:sldId id="376" r:id="rId4"/>
    <p:sldId id="377" r:id="rId5"/>
    <p:sldId id="408" r:id="rId6"/>
    <p:sldId id="426" r:id="rId7"/>
    <p:sldId id="429" r:id="rId8"/>
    <p:sldId id="430" r:id="rId9"/>
    <p:sldId id="431" r:id="rId10"/>
    <p:sldId id="432" r:id="rId11"/>
    <p:sldId id="428" r:id="rId12"/>
    <p:sldId id="433" r:id="rId13"/>
    <p:sldId id="435" r:id="rId14"/>
    <p:sldId id="436" r:id="rId15"/>
    <p:sldId id="437" r:id="rId16"/>
    <p:sldId id="425" r:id="rId17"/>
    <p:sldId id="423" r:id="rId18"/>
    <p:sldId id="440" r:id="rId19"/>
    <p:sldId id="439" r:id="rId20"/>
    <p:sldId id="444" r:id="rId21"/>
    <p:sldId id="453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5" r:id="rId31"/>
    <p:sldId id="460" r:id="rId32"/>
    <p:sldId id="456" r:id="rId33"/>
    <p:sldId id="454" r:id="rId34"/>
    <p:sldId id="457" r:id="rId35"/>
    <p:sldId id="458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93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2/23/21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02/16/2021</a:t>
            </a:r>
          </a:p>
          <a:p>
            <a:r>
              <a:rPr lang="en-US" sz="1600" b="1" dirty="0"/>
              <a:t>Lecture #8 – 02/18/2021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76"/>
            <a:ext cx="5791200" cy="919637"/>
          </a:xfrm>
        </p:spPr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4014"/>
              </p:ext>
            </p:extLst>
          </p:nvPr>
        </p:nvGraphicFramePr>
        <p:xfrm>
          <a:off x="2379407" y="1229352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620" y="1833286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6918"/>
              </p:ext>
            </p:extLst>
          </p:nvPr>
        </p:nvGraphicFramePr>
        <p:xfrm>
          <a:off x="152400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563032" y="3614819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137635"/>
              </p:ext>
            </p:extLst>
          </p:nvPr>
        </p:nvGraphicFramePr>
        <p:xfrm>
          <a:off x="23794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55181" y="5025511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442948"/>
              </p:ext>
            </p:extLst>
          </p:nvPr>
        </p:nvGraphicFramePr>
        <p:xfrm>
          <a:off x="152400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563032" y="606806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85863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535363" y="2873475"/>
            <a:ext cx="2044700" cy="1866900"/>
            <a:chOff x="2227" y="2090"/>
            <a:chExt cx="1288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5916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5707064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457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260" y="5052791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5105400"/>
          </a:xfrm>
        </p:spPr>
        <p:txBody>
          <a:bodyPr/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9925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029137"/>
              </p:ext>
            </p:extLst>
          </p:nvPr>
        </p:nvGraphicFramePr>
        <p:xfrm>
          <a:off x="1219200" y="345812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Is it </a:t>
            </a:r>
            <a:r>
              <a:rPr lang="en-US" dirty="0">
                <a:solidFill>
                  <a:schemeClr val="tx2"/>
                </a:solidFill>
              </a:rPr>
              <a:t>computationally tractable</a:t>
            </a:r>
            <a:r>
              <a:rPr lang="en-US" dirty="0"/>
              <a:t> to determine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</a:t>
            </a:r>
            <a:r>
              <a:rPr lang="en-US" b="0"/>
              <a:t>a month and a half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995863"/>
          </a:xfrm>
        </p:spPr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MD students enjoy President's Day snow - The Diamondback">
            <a:extLst>
              <a:ext uri="{FF2B5EF4-FFF2-40B4-BE49-F238E27FC236}">
                <a16:creationId xmlns:a16="http://schemas.microsoft.com/office/drawing/2014/main" id="{AB0594B1-F4B5-4F4E-A0C7-5395E9883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 bwMode="auto">
          <a:xfrm>
            <a:off x="-1" y="10"/>
            <a:ext cx="9000877" cy="484631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1" name="Text Placeholder 2">
            <a:extLst>
              <a:ext uri="{FF2B5EF4-FFF2-40B4-BE49-F238E27FC236}">
                <a16:creationId xmlns:a16="http://schemas.microsoft.com/office/drawing/2014/main" id="{8F324A4C-600A-4D99-A4BF-C8770A495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/>
          <a:p>
            <a:r>
              <a:rPr lang="en-US" dirty="0"/>
              <a:t>(Also, hope everyone enjoyed their snow day!)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DCA098-E698-2343-9BC7-BE8C6A86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8227377" y="5885497"/>
            <a:ext cx="1315721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2EF37A0-74FC-AB4F-AE4C-D9BFC6719E9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sz="1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538B91-48A8-2744-B52B-67708FC4B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/>
          <a:p>
            <a:r>
              <a:rPr lang="en-US" dirty="0"/>
              <a:t>A couple of quick reminders …</a:t>
            </a:r>
          </a:p>
        </p:txBody>
      </p:sp>
    </p:spTree>
    <p:extLst>
      <p:ext uri="{BB962C8B-B14F-4D97-AF65-F5344CB8AC3E}">
        <p14:creationId xmlns:p14="http://schemas.microsoft.com/office/powerpoint/2010/main" val="2550304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764506" y="1941095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Grade #1: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Students will complete a </a:t>
            </a:r>
            <a:r>
              <a:rPr lang="en-US" dirty="0"/>
              <a:t>semester-long course project</a:t>
            </a:r>
            <a:r>
              <a:rPr lang="en-US" b="0" dirty="0"/>
              <a:t> on something related to market and mechanism design.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or small group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100% theory, 100% applied, or convex combination</a:t>
            </a:r>
          </a:p>
          <a:p>
            <a:r>
              <a:rPr lang="en-US" dirty="0"/>
              <a:t>Goal</a:t>
            </a:r>
            <a:r>
              <a:rPr lang="en-US" b="0" dirty="0"/>
              <a:t>: create something </a:t>
            </a:r>
            <a:r>
              <a:rPr lang="en-US" dirty="0">
                <a:solidFill>
                  <a:schemeClr val="tx2"/>
                </a:solidFill>
              </a:rPr>
              <a:t>publishable</a:t>
            </a:r>
            <a:r>
              <a:rPr lang="en-US" b="0" dirty="0"/>
              <a:t>!</a:t>
            </a:r>
          </a:p>
          <a:p>
            <a:r>
              <a:rPr lang="en-US" b="0" dirty="0"/>
              <a:t>Important dates: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proposals will be due in early March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strike="sngStrike" dirty="0"/>
              <a:t>Project presentations will be during the last 2-3 lectures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Project writeups—formatted as, say, a </a:t>
            </a:r>
            <a:r>
              <a:rPr lang="en-US" b="0" dirty="0" err="1"/>
              <a:t>NeurIPS</a:t>
            </a:r>
            <a:r>
              <a:rPr lang="en-US" b="0" dirty="0"/>
              <a:t> conference paper or similar—will be due by the exam date for this course (Monday, May 17 at 10:30AM).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93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Grade #2: Present a paper (on Zoom/YouTube/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Students will pick a paper (or papers, or chapter, or topic, or …) to present, and will create a small video recording (let’s say 15 minutes, but this is flexible) that we can post online!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Good for your fellow classmates!</a:t>
            </a:r>
          </a:p>
          <a:p>
            <a:r>
              <a:rPr lang="en-US" dirty="0"/>
              <a:t>Check out the course webpage for topics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Also: feel free to suggest a topic you like!</a:t>
            </a:r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A843A-335A-EA41-8D30-E4357F7A8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432" y="3939381"/>
            <a:ext cx="2837368" cy="22999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297D83-2EBD-B143-A83E-9F71E7251C77}"/>
              </a:ext>
            </a:extLst>
          </p:cNvPr>
          <p:cNvSpPr/>
          <p:nvPr/>
        </p:nvSpPr>
        <p:spPr>
          <a:xfrm>
            <a:off x="457200" y="5089358"/>
            <a:ext cx="4990011" cy="74458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are welcome (&amp; encouraged!) to choose a topic related to your final project!</a:t>
            </a:r>
          </a:p>
        </p:txBody>
      </p:sp>
    </p:spTree>
    <p:extLst>
      <p:ext uri="{BB962C8B-B14F-4D97-AF65-F5344CB8AC3E}">
        <p14:creationId xmlns:p14="http://schemas.microsoft.com/office/powerpoint/2010/main" val="138052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286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This class:</a:t>
            </a:r>
            <a:br>
              <a:rPr lang="en-US" dirty="0"/>
            </a:br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842" y="3875329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CMSC828M,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1219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80935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later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349788"/>
              </p:ext>
            </p:extLst>
          </p:nvPr>
        </p:nvGraphicFramePr>
        <p:xfrm>
          <a:off x="1219200" y="4039013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374841" y="4684516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41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29154" cy="43735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(General: If there is more than one seat, stop when #seats remain)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 – this is equivalent to the single-winner version of STV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92007" y="5857345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3709" y="2225758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8802</TotalTime>
  <Words>3560</Words>
  <Application>Microsoft Macintosh PowerPoint</Application>
  <PresentationFormat>On-screen Show (4:3)</PresentationFormat>
  <Paragraphs>491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Arial Black</vt:lpstr>
      <vt:lpstr>Calibri</vt:lpstr>
      <vt:lpstr>Helvetica</vt:lpstr>
      <vt:lpstr>Times</vt:lpstr>
      <vt:lpstr>Essential</vt:lpstr>
      <vt:lpstr>Applied Mechanism Design For Social Good</vt:lpstr>
      <vt:lpstr>A couple of quick reminders …</vt:lpstr>
      <vt:lpstr>Grade #1: Project</vt:lpstr>
      <vt:lpstr>Grade #2: Present a paper (on Zoom/YouTube/etc)</vt:lpstr>
      <vt:lpstr>This class: 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1094</cp:revision>
  <cp:lastPrinted>2016-09-06T05:34:26Z</cp:lastPrinted>
  <dcterms:created xsi:type="dcterms:W3CDTF">2013-03-05T15:39:19Z</dcterms:created>
  <dcterms:modified xsi:type="dcterms:W3CDTF">2021-02-23T23:05:19Z</dcterms:modified>
</cp:coreProperties>
</file>